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16D-B284-4359-9AA0-4FFE083D55E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4DBE-49C9-42ED-B7EA-5F12C1513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7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A16D-B284-4359-9AA0-4FFE083D55E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4DBE-49C9-42ED-B7EA-5F12C1513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9569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2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9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6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140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60000"/>
              </a:lnSpc>
            </a:pPr>
            <a:r>
              <a:rPr lang="ru-RU" altLang="ru-RU" sz="2000" b="1" smtClean="0">
                <a:solidFill>
                  <a:srgbClr val="F8F8F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форм организационно -методической работы в округе</a:t>
            </a:r>
            <a:br>
              <a:rPr lang="ru-RU" altLang="ru-RU" sz="2000" b="1" smtClean="0">
                <a:solidFill>
                  <a:srgbClr val="F8F8F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solidFill>
                  <a:srgbClr val="F8F8F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4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Лист A4 (210x297 мм)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форм организационно -методической работы в округе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</cp:revision>
  <dcterms:created xsi:type="dcterms:W3CDTF">2017-11-20T08:33:11Z</dcterms:created>
  <dcterms:modified xsi:type="dcterms:W3CDTF">2017-11-20T08:33:11Z</dcterms:modified>
</cp:coreProperties>
</file>